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BA728-7A34-4707-A259-98E34955FFC4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507CD-F7B3-4959-95E5-95820F2133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3642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0DF-CA1B-420C-94CD-CF7CF19D6799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020-2852-4F49-A969-0434423583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0DF-CA1B-420C-94CD-CF7CF19D6799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020-2852-4F49-A969-0434423583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0DF-CA1B-420C-94CD-CF7CF19D6799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020-2852-4F49-A969-0434423583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0DF-CA1B-420C-94CD-CF7CF19D6799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020-2852-4F49-A969-0434423583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0DF-CA1B-420C-94CD-CF7CF19D6799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020-2852-4F49-A969-0434423583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0DF-CA1B-420C-94CD-CF7CF19D6799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020-2852-4F49-A969-04344235837B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0DF-CA1B-420C-94CD-CF7CF19D6799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020-2852-4F49-A969-0434423583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0DF-CA1B-420C-94CD-CF7CF19D6799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020-2852-4F49-A969-0434423583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0DF-CA1B-420C-94CD-CF7CF19D6799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020-2852-4F49-A969-0434423583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0DF-CA1B-420C-94CD-CF7CF19D6799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244020-2852-4F49-A969-0434423583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F0DF-CA1B-420C-94CD-CF7CF19D6799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4020-2852-4F49-A969-04344235837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1D5F0DF-CA1B-420C-94CD-CF7CF19D6799}" type="datetimeFigureOut">
              <a:rPr lang="sl-SI" smtClean="0"/>
              <a:t>26.5.2014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C244020-2852-4F49-A969-04344235837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1" y="116632"/>
            <a:ext cx="8352928" cy="648072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95536" y="13407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14319" y="1268760"/>
            <a:ext cx="743947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200" b="1" dirty="0" smtClean="0">
                <a:solidFill>
                  <a:srgbClr val="FF0000"/>
                </a:solidFill>
              </a:rPr>
              <a:t>         </a:t>
            </a:r>
            <a:endParaRPr lang="sl-SI" sz="3600" b="1" dirty="0" smtClean="0">
              <a:solidFill>
                <a:srgbClr val="002060"/>
              </a:solidFill>
            </a:endParaRPr>
          </a:p>
          <a:p>
            <a:r>
              <a:rPr lang="sl-SI" sz="3600" b="1" dirty="0">
                <a:solidFill>
                  <a:srgbClr val="002060"/>
                </a:solidFill>
              </a:rPr>
              <a:t> </a:t>
            </a:r>
            <a:r>
              <a:rPr lang="sl-SI" sz="3600" b="1" dirty="0" smtClean="0">
                <a:solidFill>
                  <a:srgbClr val="002060"/>
                </a:solidFill>
              </a:rPr>
              <a:t>         </a:t>
            </a:r>
            <a:r>
              <a:rPr lang="sl-SI" sz="3600" b="1" dirty="0" smtClean="0">
                <a:solidFill>
                  <a:srgbClr val="FFFF00"/>
                </a:solidFill>
              </a:rPr>
              <a:t>ZELIŠČNI VRT KOT DIDAKTIČNO</a:t>
            </a:r>
          </a:p>
          <a:p>
            <a:r>
              <a:rPr lang="sl-SI" sz="3600" b="1" dirty="0" smtClean="0">
                <a:solidFill>
                  <a:srgbClr val="FFFF00"/>
                </a:solidFill>
              </a:rPr>
              <a:t>                            OKOLJE</a:t>
            </a:r>
            <a:r>
              <a:rPr lang="sl-SI" sz="3200" b="1" dirty="0" smtClean="0">
                <a:solidFill>
                  <a:srgbClr val="FFFF00"/>
                </a:solidFill>
              </a:rPr>
              <a:t>  </a:t>
            </a:r>
          </a:p>
          <a:p>
            <a:pPr algn="ctr"/>
            <a:endParaRPr lang="sl-SI" sz="3200" b="1" dirty="0">
              <a:solidFill>
                <a:srgbClr val="FFFF00"/>
              </a:solidFill>
            </a:endParaRPr>
          </a:p>
          <a:p>
            <a:pPr algn="ctr"/>
            <a:r>
              <a:rPr lang="sl-SI" sz="1400" b="1" dirty="0" smtClean="0">
                <a:solidFill>
                  <a:srgbClr val="FFFF00"/>
                </a:solidFill>
              </a:rPr>
              <a:t>DANE KATALINIČ</a:t>
            </a:r>
          </a:p>
          <a:p>
            <a:pPr algn="ctr"/>
            <a:endParaRPr lang="sl-SI" sz="1400" b="1" dirty="0">
              <a:solidFill>
                <a:srgbClr val="FFFF00"/>
              </a:solidFill>
            </a:endParaRPr>
          </a:p>
          <a:p>
            <a:pPr algn="ctr"/>
            <a:endParaRPr lang="sl-SI" sz="1400" b="1" dirty="0" smtClean="0">
              <a:solidFill>
                <a:srgbClr val="FFFF00"/>
              </a:solidFill>
            </a:endParaRPr>
          </a:p>
          <a:p>
            <a:pPr algn="ctr"/>
            <a:endParaRPr lang="sl-SI" sz="1400" b="1" dirty="0">
              <a:solidFill>
                <a:srgbClr val="FFFF00"/>
              </a:solidFill>
            </a:endParaRPr>
          </a:p>
          <a:p>
            <a:pPr algn="ctr"/>
            <a:endParaRPr lang="sl-SI" sz="1400" b="1" dirty="0" smtClean="0">
              <a:solidFill>
                <a:srgbClr val="FFFF00"/>
              </a:solidFill>
            </a:endParaRPr>
          </a:p>
          <a:p>
            <a:pPr algn="ctr"/>
            <a:r>
              <a:rPr lang="sl-SI" b="1" dirty="0" smtClean="0">
                <a:solidFill>
                  <a:srgbClr val="FFFF00"/>
                </a:solidFill>
              </a:rPr>
              <a:t>Rogaška Slatina, 22. maj 2014</a:t>
            </a:r>
          </a:p>
          <a:p>
            <a:endParaRPr lang="sl-SI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43" y="5877272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>
                <a:solidFill>
                  <a:srgbClr val="92D050"/>
                </a:solidFill>
              </a:rPr>
              <a:t>CILJNI KORAKI</a:t>
            </a: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55576" y="991003"/>
            <a:ext cx="7520940" cy="357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rgbClr val="92D050"/>
                </a:solidFill>
              </a:rPr>
              <a:t>*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r>
              <a:rPr lang="sl-SI" sz="3200" b="1" dirty="0" smtClean="0">
                <a:solidFill>
                  <a:srgbClr val="92D050"/>
                </a:solidFill>
              </a:rPr>
              <a:t>PONUJANJE NARAVNEGA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92D050"/>
                </a:solidFill>
              </a:rPr>
              <a:t> </a:t>
            </a:r>
            <a:r>
              <a:rPr lang="sl-SI" sz="3200" b="1" dirty="0" smtClean="0">
                <a:solidFill>
                  <a:srgbClr val="92D050"/>
                </a:solidFill>
              </a:rPr>
              <a:t>   OKOLJA                                  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92D050"/>
                </a:solidFill>
              </a:rPr>
              <a:t>* SPODBUJANJE OTROK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92D050"/>
                </a:solidFill>
              </a:rPr>
              <a:t>* MOTIVIRANJE OTROK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92D050"/>
                </a:solidFill>
              </a:rPr>
              <a:t>* AKTIVIRANJE OTROK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92D050"/>
                </a:solidFill>
              </a:rPr>
              <a:t>* SVETOVANJE</a:t>
            </a:r>
            <a:endParaRPr lang="sl-SI" sz="3200" b="1" dirty="0">
              <a:solidFill>
                <a:srgbClr val="92D05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36712"/>
            <a:ext cx="2880320" cy="3888432"/>
          </a:xfrm>
          <a:prstGeom prst="rect">
            <a:avLst/>
          </a:prstGeom>
        </p:spPr>
      </p:pic>
      <p:pic>
        <p:nvPicPr>
          <p:cNvPr id="2050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71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92D050"/>
                </a:solidFill>
              </a:rPr>
              <a:t>VZGOJNI PROCES NAČRTOVANJA:</a:t>
            </a:r>
            <a:endParaRPr lang="sl-SI" b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92D050"/>
                </a:solidFill>
              </a:rPr>
              <a:t>*Otrokove aktivnosti</a:t>
            </a:r>
          </a:p>
          <a:p>
            <a:r>
              <a:rPr lang="sl-SI" sz="3200" b="1" dirty="0" smtClean="0">
                <a:solidFill>
                  <a:srgbClr val="92D050"/>
                </a:solidFill>
              </a:rPr>
              <a:t>*Otrokove ustvarjalnosti      </a:t>
            </a:r>
          </a:p>
          <a:p>
            <a:r>
              <a:rPr lang="sl-SI" sz="3200" b="1" dirty="0" smtClean="0">
                <a:solidFill>
                  <a:srgbClr val="92D050"/>
                </a:solidFill>
              </a:rPr>
              <a:t>*Doživljanja narave skozi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92D050"/>
                </a:solidFill>
              </a:rPr>
              <a:t> </a:t>
            </a:r>
            <a:r>
              <a:rPr lang="sl-SI" sz="3200" b="1" dirty="0" smtClean="0">
                <a:solidFill>
                  <a:srgbClr val="92D050"/>
                </a:solidFill>
              </a:rPr>
              <a:t>   letne čase</a:t>
            </a:r>
            <a:endParaRPr lang="sl-SI" sz="3200" b="1" dirty="0">
              <a:solidFill>
                <a:srgbClr val="92D05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1124744"/>
            <a:ext cx="3043361" cy="3672408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6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92D050"/>
                </a:solidFill>
              </a:rPr>
              <a:t>NARAVOSLOVNI VIDIKI:</a:t>
            </a:r>
            <a:endParaRPr lang="sl-SI" b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95476" y="1124744"/>
            <a:ext cx="7520940" cy="3579849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92D050"/>
                </a:solidFill>
              </a:rPr>
              <a:t>*Odkrivanje okolja</a:t>
            </a:r>
          </a:p>
          <a:p>
            <a:r>
              <a:rPr lang="sl-SI" sz="3200" b="1" dirty="0" smtClean="0">
                <a:solidFill>
                  <a:srgbClr val="92D050"/>
                </a:solidFill>
              </a:rPr>
              <a:t>*Doživljanje okolja      </a:t>
            </a:r>
          </a:p>
          <a:p>
            <a:r>
              <a:rPr lang="sl-SI" sz="3200" b="1" dirty="0" smtClean="0">
                <a:solidFill>
                  <a:srgbClr val="92D050"/>
                </a:solidFill>
              </a:rPr>
              <a:t>*Spoznavanje okolja</a:t>
            </a:r>
            <a:endParaRPr lang="sl-SI" sz="3200" b="1" dirty="0">
              <a:solidFill>
                <a:srgbClr val="92D05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3096344" cy="3657178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75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r>
              <a:rPr lang="sl-SI" b="1" dirty="0" smtClean="0">
                <a:solidFill>
                  <a:srgbClr val="92D050"/>
                </a:solidFill>
              </a:rPr>
              <a:t>PEDAGOŠKO PSIHOLOŠKI VIDIKI:</a:t>
            </a:r>
            <a:endParaRPr lang="sl-SI" b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rgbClr val="92D050"/>
                </a:solidFill>
              </a:rPr>
              <a:t>* Upoštevanje razvojne in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92D050"/>
                </a:solidFill>
              </a:rPr>
              <a:t> </a:t>
            </a:r>
            <a:r>
              <a:rPr lang="sl-SI" sz="3200" b="1" dirty="0" smtClean="0">
                <a:solidFill>
                  <a:srgbClr val="92D050"/>
                </a:solidFill>
              </a:rPr>
              <a:t>   starostne stopnje otroka 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92D050"/>
                </a:solidFill>
              </a:rPr>
              <a:t>* Razvijanje mišljenja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92D050"/>
                </a:solidFill>
              </a:rPr>
              <a:t>* Razvijanje raziskovalnih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92D050"/>
                </a:solidFill>
              </a:rPr>
              <a:t> </a:t>
            </a:r>
            <a:r>
              <a:rPr lang="sl-SI" sz="3200" b="1" dirty="0" smtClean="0">
                <a:solidFill>
                  <a:srgbClr val="92D050"/>
                </a:solidFill>
              </a:rPr>
              <a:t>   spretnosti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92D050"/>
                </a:solidFill>
              </a:rPr>
              <a:t>*</a:t>
            </a:r>
            <a:r>
              <a:rPr lang="sl-SI" sz="3200" b="1" dirty="0" smtClean="0">
                <a:solidFill>
                  <a:srgbClr val="92D050"/>
                </a:solidFill>
              </a:rPr>
              <a:t>  Metode in sredstva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92D050"/>
                </a:solidFill>
              </a:rPr>
              <a:t> </a:t>
            </a:r>
            <a:r>
              <a:rPr lang="sl-SI" sz="3200" b="1" dirty="0" smtClean="0">
                <a:solidFill>
                  <a:srgbClr val="92D050"/>
                </a:solidFill>
              </a:rPr>
              <a:t>   </a:t>
            </a:r>
            <a:r>
              <a:rPr lang="sl-SI" sz="3200" b="1" dirty="0" err="1" smtClean="0">
                <a:solidFill>
                  <a:srgbClr val="92D050"/>
                </a:solidFill>
              </a:rPr>
              <a:t>premisivne</a:t>
            </a:r>
            <a:r>
              <a:rPr lang="sl-SI" sz="3200" b="1" dirty="0" smtClean="0">
                <a:solidFill>
                  <a:srgbClr val="92D050"/>
                </a:solidFill>
              </a:rPr>
              <a:t> vzgoje</a:t>
            </a:r>
            <a:endParaRPr lang="sl-SI" sz="3200" b="1" dirty="0">
              <a:solidFill>
                <a:srgbClr val="92D05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80728"/>
            <a:ext cx="2592288" cy="3600400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74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92D050"/>
                </a:solidFill>
              </a:rPr>
              <a:t>POUDAREK</a:t>
            </a:r>
            <a:endParaRPr lang="sl-SI" b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rgbClr val="92D050"/>
                </a:solidFill>
              </a:rPr>
              <a:t>- na načrtnem spodbujanju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92D050"/>
                </a:solidFill>
              </a:rPr>
              <a:t>o</a:t>
            </a:r>
            <a:r>
              <a:rPr lang="sl-SI" sz="3200" b="1" dirty="0" smtClean="0">
                <a:solidFill>
                  <a:srgbClr val="92D050"/>
                </a:solidFill>
              </a:rPr>
              <a:t>trokovih navdihov in sposobnosti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92D050"/>
                </a:solidFill>
              </a:rPr>
              <a:t>za akcijski  O D N O S ter      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92D050"/>
                </a:solidFill>
              </a:rPr>
              <a:t>v</a:t>
            </a:r>
            <a:r>
              <a:rPr lang="sl-SI" sz="3200" b="1" dirty="0" smtClean="0">
                <a:solidFill>
                  <a:srgbClr val="92D050"/>
                </a:solidFill>
              </a:rPr>
              <a:t>stop v svet spoznavanja,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92D050"/>
                </a:solidFill>
              </a:rPr>
              <a:t>o</a:t>
            </a:r>
            <a:r>
              <a:rPr lang="sl-SI" sz="3200" b="1" dirty="0" smtClean="0">
                <a:solidFill>
                  <a:srgbClr val="92D050"/>
                </a:solidFill>
              </a:rPr>
              <a:t>dkrivanja – raziskovanja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92D050"/>
                </a:solidFill>
              </a:rPr>
              <a:t>o</a:t>
            </a:r>
            <a:r>
              <a:rPr lang="sl-SI" sz="3200" b="1" dirty="0" smtClean="0">
                <a:solidFill>
                  <a:srgbClr val="92D050"/>
                </a:solidFill>
              </a:rPr>
              <a:t>kolja, v katerem otrok živi.</a:t>
            </a:r>
          </a:p>
          <a:p>
            <a:pPr marL="0" indent="0">
              <a:buNone/>
            </a:pPr>
            <a:endParaRPr lang="sl-SI" sz="3200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40768"/>
            <a:ext cx="2160240" cy="3168352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102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Mestn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563</TotalTime>
  <Words>124</Words>
  <Application>Microsoft Office PowerPoint</Application>
  <PresentationFormat>Diaprojekcija na zaslonu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Koti</vt:lpstr>
      <vt:lpstr>PowerPointova predstavitev</vt:lpstr>
      <vt:lpstr>CILJNI KORAKI</vt:lpstr>
      <vt:lpstr>VZGOJNI PROCES NAČRTOVANJA:</vt:lpstr>
      <vt:lpstr>NARAVOSLOVNI VIDIKI:</vt:lpstr>
      <vt:lpstr>PEDAGOŠKO PSIHOLOŠKI VIDIKI:</vt:lpstr>
      <vt:lpstr>POUDAREK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*</dc:creator>
  <cp:lastModifiedBy>Dunja</cp:lastModifiedBy>
  <cp:revision>19</cp:revision>
  <cp:lastPrinted>2014-05-26T07:10:51Z</cp:lastPrinted>
  <dcterms:created xsi:type="dcterms:W3CDTF">2014-04-21T13:06:03Z</dcterms:created>
  <dcterms:modified xsi:type="dcterms:W3CDTF">2014-05-26T11:41:30Z</dcterms:modified>
</cp:coreProperties>
</file>